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9" r:id="rId5"/>
    <p:sldId id="261" r:id="rId6"/>
    <p:sldId id="282" r:id="rId7"/>
    <p:sldId id="290" r:id="rId8"/>
    <p:sldId id="272" r:id="rId9"/>
    <p:sldId id="287" r:id="rId10"/>
    <p:sldId id="291" r:id="rId11"/>
    <p:sldId id="293" r:id="rId12"/>
    <p:sldId id="292" r:id="rId13"/>
    <p:sldId id="288" r:id="rId14"/>
    <p:sldId id="284" r:id="rId15"/>
    <p:sldId id="264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9BC"/>
    <a:srgbClr val="BDDDBB"/>
    <a:srgbClr val="C6E0C4"/>
    <a:srgbClr val="B8D5AE"/>
    <a:srgbClr val="EBF5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02" y="-7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Gary\Music\Projects\sermons\and-main\genesis-fallen-titl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1266" y="3553500"/>
            <a:ext cx="6595534" cy="41044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 cap="all" spc="600" baseline="0">
                <a:solidFill>
                  <a:srgbClr val="DDD9B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10/29/2013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DD9B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rgbClr val="DDD9BC"/>
                </a:solidFill>
              </a:defRPr>
            </a:lvl1pPr>
            <a:lvl2pPr>
              <a:defRPr>
                <a:solidFill>
                  <a:srgbClr val="DDD9BC"/>
                </a:solidFill>
              </a:defRPr>
            </a:lvl2pPr>
            <a:lvl3pPr>
              <a:defRPr>
                <a:solidFill>
                  <a:srgbClr val="DDD9BC"/>
                </a:solidFill>
              </a:defRPr>
            </a:lvl3pPr>
            <a:lvl4pPr>
              <a:defRPr>
                <a:solidFill>
                  <a:srgbClr val="DDD9BC"/>
                </a:solidFill>
              </a:defRPr>
            </a:lvl4pPr>
            <a:lvl5pPr>
              <a:defRPr>
                <a:solidFill>
                  <a:srgbClr val="DDD9B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-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2769"/>
            <a:ext cx="8229600" cy="4051854"/>
          </a:xfr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rgbClr val="DDD9BC"/>
                </a:solidFill>
              </a:defRPr>
            </a:lvl1pPr>
            <a:lvl2pPr>
              <a:defRPr sz="3200">
                <a:solidFill>
                  <a:srgbClr val="DDD9BC"/>
                </a:solidFill>
              </a:defRPr>
            </a:lvl2pPr>
            <a:lvl3pPr>
              <a:defRPr>
                <a:solidFill>
                  <a:srgbClr val="DDD9BC"/>
                </a:solidFill>
              </a:defRPr>
            </a:lvl3pPr>
            <a:lvl4pPr>
              <a:defRPr>
                <a:solidFill>
                  <a:srgbClr val="DDD9BC"/>
                </a:solidFill>
              </a:defRPr>
            </a:lvl4pPr>
            <a:lvl5pPr>
              <a:defRPr>
                <a:solidFill>
                  <a:srgbClr val="DDD9BC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068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469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Gary\Music\Projects\sermons\and-main\genesis-fallen-bkg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pPr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9" r:id="rId3"/>
    <p:sldLayoutId id="2147493458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DDD9BC"/>
          </a:solidFill>
          <a:latin typeface="Trend Sans One"/>
          <a:ea typeface="+mj-ea"/>
          <a:cs typeface="Trend Sans On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DDD9BC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DDD9BC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DDD9BC"/>
          </a:solidFill>
          <a:latin typeface="Georgia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DDD9BC"/>
          </a:solidFill>
          <a:latin typeface="Georgia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DDD9BC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091266" y="3613265"/>
            <a:ext cx="6595534" cy="869088"/>
          </a:xfrm>
        </p:spPr>
        <p:txBody>
          <a:bodyPr>
            <a:noAutofit/>
          </a:bodyPr>
          <a:lstStyle/>
          <a:p>
            <a:r>
              <a:rPr lang="en-US" sz="2400" dirty="0" smtClean="0"/>
              <a:t>Fallen…In Rebellion</a:t>
            </a:r>
          </a:p>
          <a:p>
            <a:r>
              <a:rPr lang="en-US" sz="2400" dirty="0" smtClean="0"/>
              <a:t>chapters 4-5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988449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Are you capable of incredible evil?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153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5" y="205979"/>
            <a:ext cx="8777941" cy="857250"/>
          </a:xfrm>
        </p:spPr>
        <p:txBody>
          <a:bodyPr>
            <a:noAutofit/>
          </a:bodyPr>
          <a:lstStyle/>
          <a:p>
            <a:r>
              <a:rPr lang="en-US" sz="3600" dirty="0" smtClean="0"/>
              <a:t>Cain’s Story Begins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49967"/>
          </a:xfrm>
        </p:spPr>
        <p:txBody>
          <a:bodyPr anchor="t">
            <a:normAutofit/>
          </a:bodyPr>
          <a:lstStyle/>
          <a:p>
            <a:r>
              <a:rPr lang="en-US" sz="3600" dirty="0" smtClean="0"/>
              <a:t>An incredible promise (3:15)</a:t>
            </a:r>
          </a:p>
          <a:p>
            <a:r>
              <a:rPr lang="en-US" sz="3600" dirty="0" smtClean="0"/>
              <a:t>A joyous blessing (4:1-2)</a:t>
            </a:r>
          </a:p>
          <a:p>
            <a:r>
              <a:rPr lang="en-US" sz="3600" dirty="0" smtClean="0"/>
              <a:t>An offering of worship (4:3-4)</a:t>
            </a:r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xmlns="" val="264410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5" y="205979"/>
            <a:ext cx="8777941" cy="857250"/>
          </a:xfrm>
        </p:spPr>
        <p:txBody>
          <a:bodyPr>
            <a:noAutofit/>
          </a:bodyPr>
          <a:lstStyle/>
          <a:p>
            <a:r>
              <a:rPr lang="en-US" sz="3600" dirty="0" smtClean="0"/>
              <a:t>Cain’s Progression of Sin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49967"/>
          </a:xfrm>
        </p:spPr>
        <p:txBody>
          <a:bodyPr anchor="t">
            <a:normAutofit/>
          </a:bodyPr>
          <a:lstStyle/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Doubts God’s goodness (4:4-5)</a:t>
            </a:r>
          </a:p>
        </p:txBody>
      </p:sp>
    </p:spTree>
    <p:extLst>
      <p:ext uri="{BB962C8B-B14F-4D97-AF65-F5344CB8AC3E}">
        <p14:creationId xmlns:p14="http://schemas.microsoft.com/office/powerpoint/2010/main" xmlns="" val="2888547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b="1" dirty="0"/>
              <a:t>Hebrews 11:4 </a:t>
            </a:r>
          </a:p>
          <a:p>
            <a:pPr marL="0" lvl="1" indent="0">
              <a:buNone/>
            </a:pPr>
            <a:r>
              <a:rPr lang="en-US" sz="3200" dirty="0"/>
              <a:t>By faith Abel offered to God a more acceptable sacrifice than Cain, through which he was commended as righteous, God commending him by accepting his </a:t>
            </a:r>
            <a:r>
              <a:rPr lang="en-US" sz="3200" dirty="0" smtClean="0"/>
              <a:t>gifts…</a:t>
            </a:r>
            <a:r>
              <a:rPr lang="en-US" sz="3200" b="1" dirty="0" smtClean="0"/>
              <a:t>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3901118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b="1" dirty="0"/>
              <a:t>Hebrews 11:6 </a:t>
            </a:r>
          </a:p>
          <a:p>
            <a:pPr marL="0" lvl="1" indent="0">
              <a:buNone/>
            </a:pPr>
            <a:r>
              <a:rPr lang="en-US" sz="3200" dirty="0"/>
              <a:t>And without faith it is impossible to please God, because anyone who comes to him must believe that he exists and that he rewards those who earnestly seek him. </a:t>
            </a:r>
          </a:p>
        </p:txBody>
      </p:sp>
    </p:spTree>
    <p:extLst>
      <p:ext uri="{BB962C8B-B14F-4D97-AF65-F5344CB8AC3E}">
        <p14:creationId xmlns:p14="http://schemas.microsoft.com/office/powerpoint/2010/main" xmlns="" val="309947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5" y="205979"/>
            <a:ext cx="8777941" cy="857250"/>
          </a:xfrm>
        </p:spPr>
        <p:txBody>
          <a:bodyPr>
            <a:noAutofit/>
          </a:bodyPr>
          <a:lstStyle/>
          <a:p>
            <a:r>
              <a:rPr lang="en-US" sz="3600" dirty="0" smtClean="0"/>
              <a:t>Cain’s Progression of Sin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49967"/>
          </a:xfrm>
        </p:spPr>
        <p:txBody>
          <a:bodyPr anchor="t">
            <a:normAutofit/>
          </a:bodyPr>
          <a:lstStyle/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Doubts God’s goodness (4:4-5)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Indulges anger &amp; self-pity (4:5-7)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Commits great evil (4:8)</a:t>
            </a:r>
          </a:p>
        </p:txBody>
      </p:sp>
    </p:spTree>
    <p:extLst>
      <p:ext uri="{BB962C8B-B14F-4D97-AF65-F5344CB8AC3E}">
        <p14:creationId xmlns:p14="http://schemas.microsoft.com/office/powerpoint/2010/main" xmlns="" val="4030733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b="1" dirty="0"/>
              <a:t>Psalm 51:4 </a:t>
            </a:r>
          </a:p>
          <a:p>
            <a:pPr marL="0" lvl="1" indent="0">
              <a:buNone/>
            </a:pPr>
            <a:r>
              <a:rPr lang="en-US" sz="3200" dirty="0"/>
              <a:t>Against you, you only, have I sinned and done what is evil in your </a:t>
            </a:r>
            <a:r>
              <a:rPr lang="en-US" sz="3200" dirty="0" smtClean="0"/>
              <a:t>sight…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795486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5" y="205979"/>
            <a:ext cx="8777941" cy="857250"/>
          </a:xfrm>
        </p:spPr>
        <p:txBody>
          <a:bodyPr>
            <a:noAutofit/>
          </a:bodyPr>
          <a:lstStyle/>
          <a:p>
            <a:r>
              <a:rPr lang="en-US" sz="3600" dirty="0" smtClean="0"/>
              <a:t>Cain’s Progression of Sin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49967"/>
          </a:xfrm>
        </p:spPr>
        <p:txBody>
          <a:bodyPr anchor="t">
            <a:normAutofit/>
          </a:bodyPr>
          <a:lstStyle/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Doubts God’s goodness (4:4-5)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Indulges anger &amp; self-pity (4:5-7)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Commits great evil (4:8)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Denies responsibility (4:9-15)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dirty="0" smtClean="0"/>
              <a:t>Creates a legacy of sin (4:16-24)</a:t>
            </a:r>
          </a:p>
        </p:txBody>
      </p:sp>
    </p:spTree>
    <p:extLst>
      <p:ext uri="{BB962C8B-B14F-4D97-AF65-F5344CB8AC3E}">
        <p14:creationId xmlns:p14="http://schemas.microsoft.com/office/powerpoint/2010/main" xmlns="" val="244153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b="1" dirty="0"/>
              <a:t>1 John 3:12 </a:t>
            </a:r>
          </a:p>
          <a:p>
            <a:pPr marL="0" lvl="1" indent="0">
              <a:buNone/>
            </a:pPr>
            <a:r>
              <a:rPr lang="en-US" sz="3200" dirty="0"/>
              <a:t>We should not be like Cain, who </a:t>
            </a:r>
            <a:r>
              <a:rPr lang="en-US" sz="3200" u="sng" dirty="0"/>
              <a:t>was of the evil one</a:t>
            </a:r>
            <a:r>
              <a:rPr lang="en-US" sz="3200" dirty="0"/>
              <a:t> and murdered his </a:t>
            </a:r>
            <a:r>
              <a:rPr lang="en-US" sz="3200" dirty="0" smtClean="0"/>
              <a:t>brother…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695943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5" y="205979"/>
            <a:ext cx="8777941" cy="85725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What we Learn from Cain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49967"/>
          </a:xfrm>
        </p:spPr>
        <p:txBody>
          <a:bodyPr anchor="t">
            <a:normAutofit/>
          </a:bodyPr>
          <a:lstStyle/>
          <a:p>
            <a:r>
              <a:rPr lang="en-US" sz="3600" dirty="0" smtClean="0"/>
              <a:t>The power of sin</a:t>
            </a:r>
          </a:p>
          <a:p>
            <a:r>
              <a:rPr lang="en-US" sz="3600" dirty="0" smtClean="0"/>
              <a:t>The importance of </a:t>
            </a:r>
            <a:r>
              <a:rPr lang="en-US" sz="3600" u="sng" dirty="0" smtClean="0"/>
              <a:t>faith</a:t>
            </a:r>
            <a:r>
              <a:rPr lang="en-US" sz="3600" dirty="0" smtClean="0"/>
              <a:t> and </a:t>
            </a:r>
            <a:r>
              <a:rPr lang="en-US" sz="3600" u="sng" dirty="0" smtClean="0"/>
              <a:t>a soft heart</a:t>
            </a:r>
          </a:p>
          <a:p>
            <a:r>
              <a:rPr lang="en-US" sz="3600" dirty="0" smtClean="0"/>
              <a:t>The extravagance of God’s grace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930978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Notes &amp; Sermon Audio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0889"/>
            <a:ext cx="8229600" cy="418474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 b="1" dirty="0" smtClean="0"/>
              <a:t>	</a:t>
            </a:r>
            <a:r>
              <a:rPr lang="en-US" sz="2800" dirty="0" smtClean="0">
                <a:latin typeface="Aller Light"/>
                <a:cs typeface="Aller Light"/>
              </a:rPr>
              <a:t>	Grace Bible Church			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>
                <a:latin typeface="Aller Light"/>
                <a:cs typeface="Aller Light"/>
              </a:rPr>
              <a:t>	</a:t>
            </a:r>
            <a:r>
              <a:rPr lang="en-US" sz="2800" dirty="0" smtClean="0">
                <a:latin typeface="Aller Light"/>
                <a:cs typeface="Aller Light"/>
              </a:rPr>
              <a:t>	@GraceBibleBlake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>
                <a:latin typeface="Aller Light"/>
                <a:cs typeface="Aller Light"/>
              </a:rPr>
              <a:t>	</a:t>
            </a:r>
            <a:r>
              <a:rPr lang="en-US" sz="2800" dirty="0" smtClean="0">
                <a:latin typeface="Aller Light"/>
                <a:cs typeface="Aller Light"/>
              </a:rPr>
              <a:t>	Grace Bible Texas App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i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800" i="1" dirty="0" smtClean="0"/>
              <a:t>Next week @ SW: Genesis 6-9 “Judgment”</a:t>
            </a:r>
            <a:endParaRPr lang="en-US" sz="2800" i="1" dirty="0"/>
          </a:p>
        </p:txBody>
      </p:sp>
      <p:pic>
        <p:nvPicPr>
          <p:cNvPr id="9" name="Picture 8" descr="tweet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8825" y="2179704"/>
            <a:ext cx="542557" cy="493061"/>
          </a:xfrm>
          <a:prstGeom prst="rect">
            <a:avLst/>
          </a:prstGeom>
        </p:spPr>
      </p:pic>
      <p:pic>
        <p:nvPicPr>
          <p:cNvPr id="10" name="Picture 9" descr="mega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6979" y="1192207"/>
            <a:ext cx="363515" cy="612590"/>
          </a:xfrm>
          <a:prstGeom prst="rect">
            <a:avLst/>
          </a:prstGeom>
        </p:spPr>
      </p:pic>
      <p:pic>
        <p:nvPicPr>
          <p:cNvPr id="4" name="Picture 3" descr="Grace_Bible_--_Texas_for_iPhone__iPod_touch__and_iPad_on_the_iTunes_App_Store.pn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74" b="99457" l="1622" r="983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4587" y="2982452"/>
            <a:ext cx="718983" cy="71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1644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nesis_fall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genesis_fall_TEMPLATE.potm</Template>
  <TotalTime>1828</TotalTime>
  <Words>233</Words>
  <Application>Microsoft Office PowerPoint</Application>
  <PresentationFormat>On-screen Show (16:9)</PresentationFormat>
  <Paragraphs>37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genesis_fall_TEMPLATE</vt:lpstr>
      <vt:lpstr>Slide 1</vt:lpstr>
      <vt:lpstr>Slide 2</vt:lpstr>
      <vt:lpstr>Cain’s Story Begins</vt:lpstr>
      <vt:lpstr>Cain’s Progression of Sin</vt:lpstr>
      <vt:lpstr>Slide 5</vt:lpstr>
      <vt:lpstr>Slide 6</vt:lpstr>
      <vt:lpstr>Cain’s Progression of Sin</vt:lpstr>
      <vt:lpstr>Slide 8</vt:lpstr>
      <vt:lpstr>Cain’s Progression of Sin</vt:lpstr>
      <vt:lpstr>Slide 10</vt:lpstr>
      <vt:lpstr>What we Learn from Cain</vt:lpstr>
      <vt:lpstr>Notes &amp; Sermon Audio</vt:lpstr>
    </vt:vector>
  </TitlesOfParts>
  <Company>Grace Bible Church - Southwood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Fallen...Into Rebellion</dc:title>
  <dc:creator>Blake Jennings</dc:creator>
  <cp:lastModifiedBy>Gary Petersen</cp:lastModifiedBy>
  <cp:revision>102</cp:revision>
  <dcterms:created xsi:type="dcterms:W3CDTF">2010-04-12T23:12:02Z</dcterms:created>
  <dcterms:modified xsi:type="dcterms:W3CDTF">2013-10-29T13:01:26Z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