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9" r:id="rId5"/>
    <p:sldId id="332" r:id="rId6"/>
    <p:sldId id="331" r:id="rId7"/>
    <p:sldId id="333" r:id="rId8"/>
    <p:sldId id="335" r:id="rId9"/>
    <p:sldId id="336" r:id="rId10"/>
    <p:sldId id="337" r:id="rId11"/>
    <p:sldId id="341" r:id="rId12"/>
    <p:sldId id="348" r:id="rId13"/>
    <p:sldId id="343" r:id="rId14"/>
    <p:sldId id="338" r:id="rId15"/>
    <p:sldId id="339" r:id="rId16"/>
    <p:sldId id="340" r:id="rId17"/>
    <p:sldId id="344" r:id="rId18"/>
    <p:sldId id="317" r:id="rId19"/>
    <p:sldId id="346" r:id="rId20"/>
    <p:sldId id="345" r:id="rId21"/>
    <p:sldId id="347" r:id="rId22"/>
    <p:sldId id="316" r:id="rId23"/>
    <p:sldId id="319" r:id="rId24"/>
    <p:sldId id="287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FC9"/>
    <a:srgbClr val="A6CEAD"/>
    <a:srgbClr val="DDD9BC"/>
    <a:srgbClr val="BDDDBB"/>
    <a:srgbClr val="C6E0C4"/>
    <a:srgbClr val="B8D5AE"/>
    <a:srgbClr val="EBF5E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96" y="-8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Gary\Pictures\genesis_abe2_1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1266" y="3553500"/>
            <a:ext cx="6595534" cy="4104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cap="all" spc="600" baseline="0">
                <a:solidFill>
                  <a:srgbClr val="C1EFC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01/26/2014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1EFC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rgbClr val="C1EFC9"/>
                </a:solidFill>
              </a:defRPr>
            </a:lvl1pPr>
            <a:lvl2pPr>
              <a:defRPr>
                <a:solidFill>
                  <a:srgbClr val="C1EFC9"/>
                </a:solidFill>
              </a:defRPr>
            </a:lvl2pPr>
            <a:lvl3pPr>
              <a:defRPr>
                <a:solidFill>
                  <a:srgbClr val="C1EFC9"/>
                </a:solidFill>
              </a:defRPr>
            </a:lvl3pPr>
            <a:lvl4pPr>
              <a:defRPr>
                <a:solidFill>
                  <a:srgbClr val="C1EFC9"/>
                </a:solidFill>
              </a:defRPr>
            </a:lvl4pPr>
            <a:lvl5pPr>
              <a:defRPr>
                <a:solidFill>
                  <a:srgbClr val="C1EFC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01/26/2014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-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2769"/>
            <a:ext cx="8229600" cy="4051854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rgbClr val="C1EFC9"/>
                </a:solidFill>
              </a:defRPr>
            </a:lvl1pPr>
            <a:lvl2pPr>
              <a:defRPr sz="3200">
                <a:solidFill>
                  <a:srgbClr val="DDD9BC"/>
                </a:solidFill>
              </a:defRPr>
            </a:lvl2pPr>
            <a:lvl3pPr>
              <a:defRPr>
                <a:solidFill>
                  <a:srgbClr val="DDD9BC"/>
                </a:solidFill>
              </a:defRPr>
            </a:lvl3pPr>
            <a:lvl4pPr>
              <a:defRPr>
                <a:solidFill>
                  <a:srgbClr val="DDD9BC"/>
                </a:solidFill>
              </a:defRPr>
            </a:lvl4pPr>
            <a:lvl5pPr>
              <a:defRPr>
                <a:solidFill>
                  <a:srgbClr val="DDD9B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4068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469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Gary\Pictures\genesis_blank2_13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01/26/2014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9" r:id="rId3"/>
    <p:sldLayoutId id="2147493458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C1EFC9"/>
          </a:solidFill>
          <a:latin typeface="Trend Sans One"/>
          <a:ea typeface="+mj-ea"/>
          <a:cs typeface="Trend Sans On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C1EFC9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C1EFC9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C1EFC9"/>
          </a:solidFill>
          <a:latin typeface="Georgia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C1EFC9"/>
          </a:solidFill>
          <a:latin typeface="Georgia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C1EFC9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4148" y="4024568"/>
            <a:ext cx="8673383" cy="1309149"/>
          </a:xfrm>
        </p:spPr>
        <p:txBody>
          <a:bodyPr>
            <a:normAutofit/>
          </a:bodyPr>
          <a:lstStyle/>
          <a:p>
            <a:r>
              <a:rPr lang="en-US" dirty="0" smtClean="0"/>
              <a:t>the wicked, the worldly and the wise</a:t>
            </a:r>
          </a:p>
          <a:p>
            <a:r>
              <a:rPr lang="en-US" dirty="0" smtClean="0"/>
              <a:t>Chapters 18-19</a:t>
            </a:r>
          </a:p>
        </p:txBody>
      </p:sp>
    </p:spTree>
    <p:extLst>
      <p:ext uri="{BB962C8B-B14F-4D97-AF65-F5344CB8AC3E}">
        <p14:creationId xmlns="" xmlns:p14="http://schemas.microsoft.com/office/powerpoint/2010/main" val="988449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attitude of the Sodomites</a:t>
            </a:r>
          </a:p>
        </p:txBody>
      </p:sp>
    </p:spTree>
    <p:extLst>
      <p:ext uri="{BB962C8B-B14F-4D97-AF65-F5344CB8AC3E}">
        <p14:creationId xmlns="" xmlns:p14="http://schemas.microsoft.com/office/powerpoint/2010/main" val="460885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7955" y="1899472"/>
            <a:ext cx="8916045" cy="3335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Ezekiel 16:49–50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“Behold, this was the guilt of your sister Sodom: she and her daughters had arrogance, abundant food and careless ease, but she did not help the poor and needy. Thus they were haughty and committed abominations before Me.”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53153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 smtClean="0"/>
              <a:t>1. Their sin was homosexual behavior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594134"/>
            <a:ext cx="8229600" cy="2130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Leviticus 18:22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“You shall not lie with a male as one lies with a female; it is an abomination.”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21201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 smtClean="0"/>
              <a:t>1. Their sin was </a:t>
            </a:r>
            <a:r>
              <a:rPr lang="en-US" smtClean="0"/>
              <a:t>homosexual behavior</a:t>
            </a: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8810" y="2604991"/>
            <a:ext cx="8905189" cy="26962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 smtClean="0"/>
              <a:t>Romans 1:26–27 </a:t>
            </a:r>
          </a:p>
          <a:p>
            <a:r>
              <a:rPr lang="en-US" sz="2800" dirty="0" smtClean="0"/>
              <a:t>...women </a:t>
            </a:r>
            <a:r>
              <a:rPr lang="en-US" sz="2800" dirty="0"/>
              <a:t>exchanged the natural sexual relations for unnatural ones</a:t>
            </a:r>
            <a:r>
              <a:rPr lang="en-US" sz="2800" dirty="0" smtClean="0"/>
              <a:t>,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likewise the men also abandoned natural relations with women and were inflamed in their passions for one another. </a:t>
            </a:r>
          </a:p>
        </p:txBody>
      </p:sp>
    </p:spTree>
    <p:extLst>
      <p:ext uri="{BB962C8B-B14F-4D97-AF65-F5344CB8AC3E}">
        <p14:creationId xmlns="" xmlns:p14="http://schemas.microsoft.com/office/powerpoint/2010/main" val="2003479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9683"/>
            <a:ext cx="8686799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/>
              <a:t>2</a:t>
            </a:r>
            <a:r>
              <a:rPr lang="en-US" dirty="0" smtClean="0"/>
              <a:t>. Their sin was not same-sex attraction</a:t>
            </a:r>
          </a:p>
        </p:txBody>
      </p:sp>
    </p:spTree>
    <p:extLst>
      <p:ext uri="{BB962C8B-B14F-4D97-AF65-F5344CB8AC3E}">
        <p14:creationId xmlns="" xmlns:p14="http://schemas.microsoft.com/office/powerpoint/2010/main" val="16415682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9683"/>
            <a:ext cx="8686799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 smtClean="0"/>
              <a:t>3. Their sin was not the worst ever committed</a:t>
            </a:r>
          </a:p>
        </p:txBody>
      </p:sp>
    </p:spTree>
    <p:extLst>
      <p:ext uri="{BB962C8B-B14F-4D97-AF65-F5344CB8AC3E}">
        <p14:creationId xmlns="" xmlns:p14="http://schemas.microsoft.com/office/powerpoint/2010/main" val="19655876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11" y="455873"/>
            <a:ext cx="8694873" cy="4670596"/>
          </a:xfrm>
        </p:spPr>
        <p:txBody>
          <a:bodyPr>
            <a:normAutofit/>
          </a:bodyPr>
          <a:lstStyle/>
          <a:p>
            <a:r>
              <a:rPr lang="en-US" b="1" dirty="0" smtClean="0"/>
              <a:t>Matthew </a:t>
            </a:r>
            <a:r>
              <a:rPr lang="en-US" b="1" dirty="0"/>
              <a:t>11:23–24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“</a:t>
            </a:r>
            <a:r>
              <a:rPr lang="en-US" dirty="0"/>
              <a:t>And you, Capernaum, will not be exalted to heaven, will you? You will descend to Hades; for if the miracles had occurred in Sodom which occurred in you, it would have remained to this day. </a:t>
            </a:r>
            <a:r>
              <a:rPr lang="en-US" dirty="0" smtClean="0"/>
              <a:t>Nevertheless </a:t>
            </a:r>
            <a:r>
              <a:rPr lang="en-US" dirty="0"/>
              <a:t>I say to you that it will be more tolerable for the land of Sodom in the day of judgment, than for you.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07363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56595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7955" y="596977"/>
            <a:ext cx="8705729" cy="4529491"/>
          </a:xfrm>
        </p:spPr>
        <p:txBody>
          <a:bodyPr>
            <a:normAutofit/>
          </a:bodyPr>
          <a:lstStyle/>
          <a:p>
            <a:r>
              <a:rPr lang="en-US" b="1" dirty="0" smtClean="0"/>
              <a:t>1 </a:t>
            </a:r>
            <a:r>
              <a:rPr lang="en-US" b="1" dirty="0"/>
              <a:t>Corinthians 6:18–19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Flee </a:t>
            </a:r>
            <a:r>
              <a:rPr lang="en-US" dirty="0"/>
              <a:t>immorality. Every other sin that a man commits is outside the body, but the immoral man sins against his own body. </a:t>
            </a:r>
            <a:r>
              <a:rPr lang="en-US" dirty="0" smtClean="0"/>
              <a:t>Or </a:t>
            </a:r>
            <a:r>
              <a:rPr lang="en-US" dirty="0"/>
              <a:t>do you not know that your body is a temple of the Holy Spirit who is in you, whom you have from God, and that you are not your own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75453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9683"/>
            <a:ext cx="8686799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/>
              <a:t>4</a:t>
            </a:r>
            <a:r>
              <a:rPr lang="en-US" dirty="0" smtClean="0"/>
              <a:t>. Their sin was pervasive</a:t>
            </a:r>
          </a:p>
        </p:txBody>
      </p:sp>
    </p:spTree>
    <p:extLst>
      <p:ext uri="{BB962C8B-B14F-4D97-AF65-F5344CB8AC3E}">
        <p14:creationId xmlns="" xmlns:p14="http://schemas.microsoft.com/office/powerpoint/2010/main" val="29252714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9683"/>
            <a:ext cx="8686799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 smtClean="0"/>
              <a:t>5. Their sin was violent</a:t>
            </a:r>
          </a:p>
        </p:txBody>
      </p:sp>
    </p:spTree>
    <p:extLst>
      <p:ext uri="{BB962C8B-B14F-4D97-AF65-F5344CB8AC3E}">
        <p14:creationId xmlns="" xmlns:p14="http://schemas.microsoft.com/office/powerpoint/2010/main" val="29252714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9683"/>
            <a:ext cx="8686799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sin of the Sodomites</a:t>
            </a:r>
          </a:p>
          <a:p>
            <a:pPr marL="457200" lvl="1" indent="0">
              <a:buNone/>
            </a:pPr>
            <a:r>
              <a:rPr lang="en-US" dirty="0"/>
              <a:t>6</a:t>
            </a:r>
            <a:r>
              <a:rPr lang="en-US" dirty="0" smtClean="0"/>
              <a:t>. Their sin was prolonged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453029"/>
            <a:ext cx="8229600" cy="2912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1EFC9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2 Peter 3:9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Lord is not slow about His promise, as some count slowness, but is patient toward you, not wishing for any to perish but for all to come to repentance.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52714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wicked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9683"/>
            <a:ext cx="8686799" cy="3986786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destruction of the Sodomites</a:t>
            </a:r>
          </a:p>
        </p:txBody>
      </p:sp>
    </p:spTree>
    <p:extLst>
      <p:ext uri="{BB962C8B-B14F-4D97-AF65-F5344CB8AC3E}">
        <p14:creationId xmlns="" xmlns:p14="http://schemas.microsoft.com/office/powerpoint/2010/main" val="294838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worldly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r>
              <a:rPr lang="en-US" b="1" dirty="0" smtClean="0"/>
              <a:t>2 </a:t>
            </a:r>
            <a:r>
              <a:rPr lang="en-US" b="1" dirty="0"/>
              <a:t>Peter 2:7–8 </a:t>
            </a:r>
          </a:p>
          <a:p>
            <a:r>
              <a:rPr lang="en-US" dirty="0" smtClean="0"/>
              <a:t>God rescued </a:t>
            </a:r>
            <a:r>
              <a:rPr lang="en-US" b="1" i="1" dirty="0" smtClean="0"/>
              <a:t>righteous Lot</a:t>
            </a:r>
            <a:r>
              <a:rPr lang="en-US" dirty="0"/>
              <a:t>, oppressed by the sensual conduct of unprincipled men </a:t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/>
              <a:t>for by what he saw and heard that </a:t>
            </a:r>
            <a:r>
              <a:rPr lang="en-US" b="1" i="1" dirty="0"/>
              <a:t>righteous</a:t>
            </a:r>
            <a:r>
              <a:rPr lang="en-US" dirty="0"/>
              <a:t> </a:t>
            </a:r>
            <a:r>
              <a:rPr lang="en-US" b="1" i="1" dirty="0"/>
              <a:t>man</a:t>
            </a:r>
            <a:r>
              <a:rPr lang="en-US" dirty="0"/>
              <a:t>, while living among them, felt his </a:t>
            </a:r>
            <a:r>
              <a:rPr lang="en-US" b="1" i="1" dirty="0"/>
              <a:t>righteous</a:t>
            </a:r>
            <a:r>
              <a:rPr lang="en-US" dirty="0"/>
              <a:t> </a:t>
            </a:r>
            <a:r>
              <a:rPr lang="en-US" b="1" i="1" dirty="0"/>
              <a:t>soul</a:t>
            </a:r>
            <a:r>
              <a:rPr lang="en-US" dirty="0"/>
              <a:t> tormented day after day by their lawless deeds</a:t>
            </a:r>
            <a:r>
              <a:rPr lang="en-US" dirty="0" smtClean="0"/>
              <a:t>)....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2640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worldly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39683"/>
            <a:ext cx="8229600" cy="3986786"/>
          </a:xfrm>
        </p:spPr>
        <p:txBody>
          <a:bodyPr>
            <a:normAutofit/>
          </a:bodyPr>
          <a:lstStyle/>
          <a:p>
            <a:r>
              <a:rPr lang="en-US" b="1" dirty="0" smtClean="0"/>
              <a:t>1 </a:t>
            </a:r>
            <a:r>
              <a:rPr lang="en-US" b="1" dirty="0"/>
              <a:t>Corinthians 3:1 </a:t>
            </a:r>
          </a:p>
          <a:p>
            <a:r>
              <a:rPr lang="en-US" dirty="0" smtClean="0"/>
              <a:t>So</a:t>
            </a:r>
            <a:r>
              <a:rPr lang="en-US" dirty="0"/>
              <a:t>, brothers and sisters, I could not speak to you as spiritual people, but instead as people of the flesh, as infants in Christ.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1849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worldly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3953"/>
            <a:ext cx="8229600" cy="3932515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world entices us slowly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world dulls spiritual discernment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The world corrupts our entire lives</a:t>
            </a:r>
          </a:p>
        </p:txBody>
      </p:sp>
    </p:spTree>
    <p:extLst>
      <p:ext uri="{BB962C8B-B14F-4D97-AF65-F5344CB8AC3E}">
        <p14:creationId xmlns="" xmlns:p14="http://schemas.microsoft.com/office/powerpoint/2010/main" val="25049575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way of the worldly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3953"/>
            <a:ext cx="8686800" cy="3932515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Jesus: Be in the world not of it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Paul: Don’t be conformed to this world</a:t>
            </a:r>
          </a:p>
        </p:txBody>
      </p:sp>
    </p:spTree>
    <p:extLst>
      <p:ext uri="{BB962C8B-B14F-4D97-AF65-F5344CB8AC3E}">
        <p14:creationId xmlns="" xmlns:p14="http://schemas.microsoft.com/office/powerpoint/2010/main" val="24292301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way of the wise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225"/>
            <a:ext cx="8229600" cy="3878244"/>
          </a:xfrm>
        </p:spPr>
        <p:txBody>
          <a:bodyPr>
            <a:normAutofit/>
          </a:bodyPr>
          <a:lstStyle/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Abraham brought blessing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Abraham lived apart</a:t>
            </a:r>
          </a:p>
          <a:p>
            <a:pPr marL="457200" indent="-457200">
              <a:buFont typeface="Lucida Grande"/>
              <a:buChar char="­"/>
            </a:pPr>
            <a:r>
              <a:rPr lang="en-US" sz="3600" dirty="0" smtClean="0"/>
              <a:t>Abraham interceded</a:t>
            </a:r>
          </a:p>
        </p:txBody>
      </p:sp>
    </p:spTree>
    <p:extLst>
      <p:ext uri="{BB962C8B-B14F-4D97-AF65-F5344CB8AC3E}">
        <p14:creationId xmlns="" xmlns:p14="http://schemas.microsoft.com/office/powerpoint/2010/main" val="542640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735"/>
            <a:ext cx="8229600" cy="3029888"/>
          </a:xfrm>
        </p:spPr>
        <p:txBody>
          <a:bodyPr anchor="t"/>
          <a:lstStyle/>
          <a:p>
            <a:pPr algn="ctr"/>
            <a:r>
              <a:rPr lang="en-US" sz="3600" dirty="0"/>
              <a:t>The wise: God is holy and good</a:t>
            </a:r>
          </a:p>
          <a:p>
            <a:pPr algn="ctr"/>
            <a:r>
              <a:rPr lang="en-US" sz="3600" dirty="0"/>
              <a:t>The worldly: </a:t>
            </a:r>
            <a:r>
              <a:rPr lang="en-US" sz="3600" dirty="0" smtClean="0"/>
              <a:t>God’s way </a:t>
            </a:r>
            <a:r>
              <a:rPr lang="en-US" sz="3600" dirty="0"/>
              <a:t>isn’t best</a:t>
            </a:r>
          </a:p>
          <a:p>
            <a:pPr algn="ctr"/>
            <a:r>
              <a:rPr lang="en-US" sz="3600" dirty="0" smtClean="0"/>
              <a:t>The wicked: God doesn’t see</a:t>
            </a:r>
          </a:p>
        </p:txBody>
      </p:sp>
    </p:spTree>
    <p:extLst>
      <p:ext uri="{BB962C8B-B14F-4D97-AF65-F5344CB8AC3E}">
        <p14:creationId xmlns="" xmlns:p14="http://schemas.microsoft.com/office/powerpoint/2010/main" val="10058994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31"/>
            <a:ext cx="914400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Sermon Audio, video and Notes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0889"/>
            <a:ext cx="8686800" cy="418474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b="1" dirty="0" smtClean="0"/>
              <a:t>	</a:t>
            </a:r>
            <a:r>
              <a:rPr lang="en-US" sz="2800" dirty="0" smtClean="0">
                <a:latin typeface="Aller Light"/>
                <a:cs typeface="Aller Light"/>
              </a:rPr>
              <a:t>	Grace Bible Church			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>
                <a:latin typeface="Aller Light"/>
                <a:cs typeface="Aller Light"/>
              </a:rPr>
              <a:t>	</a:t>
            </a:r>
            <a:r>
              <a:rPr lang="en-US" sz="2800" dirty="0" smtClean="0">
                <a:latin typeface="Aller Light"/>
                <a:cs typeface="Aller Light"/>
              </a:rPr>
              <a:t>	@</a:t>
            </a:r>
            <a:r>
              <a:rPr lang="en-US" sz="2800" dirty="0" err="1" smtClean="0">
                <a:latin typeface="Aller Light"/>
                <a:cs typeface="Aller Light"/>
              </a:rPr>
              <a:t>briangfisher</a:t>
            </a:r>
            <a:endParaRPr lang="en-US" sz="2800" dirty="0" smtClean="0">
              <a:latin typeface="Aller Light"/>
              <a:cs typeface="Aller Light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>
                <a:latin typeface="Aller Light"/>
                <a:cs typeface="Aller Light"/>
              </a:rPr>
              <a:t>	</a:t>
            </a:r>
            <a:r>
              <a:rPr lang="en-US" sz="2800" dirty="0" smtClean="0">
                <a:latin typeface="Aller Light"/>
                <a:cs typeface="Aller Light"/>
              </a:rPr>
              <a:t>	Grace Bible Texas App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i="1" dirty="0" smtClean="0"/>
          </a:p>
          <a:p>
            <a:pPr>
              <a:lnSpc>
                <a:spcPct val="150000"/>
              </a:lnSpc>
            </a:pPr>
            <a:r>
              <a:rPr lang="en-US" sz="2800" i="1" dirty="0" smtClean="0"/>
              <a:t>Next week: Abraham’s Obedience (</a:t>
            </a:r>
            <a:r>
              <a:rPr lang="en-US" sz="2800" i="1" dirty="0"/>
              <a:t>Genesis </a:t>
            </a:r>
            <a:r>
              <a:rPr lang="en-US" sz="2800" i="1" dirty="0" smtClean="0"/>
              <a:t>22)</a:t>
            </a:r>
            <a:endParaRPr lang="en-US" sz="2800" i="1" dirty="0"/>
          </a:p>
        </p:txBody>
      </p:sp>
      <p:pic>
        <p:nvPicPr>
          <p:cNvPr id="9" name="Picture 8" descr="tweet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25" y="2054975"/>
            <a:ext cx="542557" cy="493061"/>
          </a:xfrm>
          <a:prstGeom prst="rect">
            <a:avLst/>
          </a:prstGeom>
        </p:spPr>
      </p:pic>
      <p:pic>
        <p:nvPicPr>
          <p:cNvPr id="10" name="Picture 9" descr="meg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999" y="1067478"/>
            <a:ext cx="363515" cy="612590"/>
          </a:xfrm>
          <a:prstGeom prst="rect">
            <a:avLst/>
          </a:prstGeom>
        </p:spPr>
      </p:pic>
      <p:pic>
        <p:nvPicPr>
          <p:cNvPr id="4" name="Picture 3" descr="Grace_Bible_--_Texas_for_iPhone__iPod_touch__and_iPad_on_the_iTunes_App_Store.pn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174" b="99457" l="1622" r="9837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87" y="2835045"/>
            <a:ext cx="718983" cy="7150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49862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esis_ab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genesis_abe_TEMPLATE.potm</Template>
  <TotalTime>27868</TotalTime>
  <Words>347</Words>
  <Application>Microsoft Office PowerPoint</Application>
  <PresentationFormat>On-screen Show (16:9)</PresentationFormat>
  <Paragraphs>63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genesis_abe_TEMPLATE</vt:lpstr>
      <vt:lpstr>Slide 1</vt:lpstr>
      <vt:lpstr>The way of the wicked</vt:lpstr>
      <vt:lpstr>The way of the wicked</vt:lpstr>
      <vt:lpstr>The way of the wicked</vt:lpstr>
      <vt:lpstr>The way of the wicked</vt:lpstr>
      <vt:lpstr>The way of the wicked</vt:lpstr>
      <vt:lpstr>The way of the wicked</vt:lpstr>
      <vt:lpstr>Slide 8</vt:lpstr>
      <vt:lpstr>Slide 9</vt:lpstr>
      <vt:lpstr>Slide 10</vt:lpstr>
      <vt:lpstr>The way of the wicked</vt:lpstr>
      <vt:lpstr>The way of the wicked</vt:lpstr>
      <vt:lpstr>The way of the wicked</vt:lpstr>
      <vt:lpstr>The way of the wicked</vt:lpstr>
      <vt:lpstr>The way of the worldly</vt:lpstr>
      <vt:lpstr>The way of the worldly</vt:lpstr>
      <vt:lpstr>The way of the worldly</vt:lpstr>
      <vt:lpstr>The way of the worldly</vt:lpstr>
      <vt:lpstr>The way of the wise</vt:lpstr>
      <vt:lpstr>Application</vt:lpstr>
      <vt:lpstr>Sermon Audio, video and Notes</vt:lpstr>
    </vt:vector>
  </TitlesOfParts>
  <Company>Grace Bible Church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Wicked, the Worldly and the Wise</dc:title>
  <dc:creator>Brian Fisher</dc:creator>
  <cp:lastModifiedBy>Gary Petersen</cp:lastModifiedBy>
  <cp:revision>202</cp:revision>
  <dcterms:created xsi:type="dcterms:W3CDTF">2010-04-12T23:12:02Z</dcterms:created>
  <dcterms:modified xsi:type="dcterms:W3CDTF">2014-01-27T06:03:19Z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